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8128000" cy="4572000"/>
  <p:notesSz cx="8128000" cy="4572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80" d="100"/>
          <a:sy n="80" d="100"/>
        </p:scale>
        <p:origin x="1136" y="22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09600" y="1417320"/>
            <a:ext cx="6908800" cy="9601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219200" y="2560320"/>
            <a:ext cx="5689600" cy="1143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12/23/2024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12/23/2024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06400" y="1051560"/>
            <a:ext cx="3535680" cy="30175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185920" y="1051560"/>
            <a:ext cx="3535680" cy="30175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12/23/2024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12/23/2024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12/23/2024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06400" y="182880"/>
            <a:ext cx="7315200" cy="7315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06400" y="1051560"/>
            <a:ext cx="7315200" cy="30175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763520" y="4251960"/>
            <a:ext cx="2600960" cy="228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06400" y="4251960"/>
            <a:ext cx="1869440" cy="228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12/23/2024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852160" y="4251960"/>
            <a:ext cx="1869440" cy="228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presentations.ai/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presentations.ai/" TargetMode="External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presentations.ai/" TargetMode="External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presentations.ai/" TargetMode="External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presentations.ai/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presentations.ai/" TargetMode="External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presentations.ai/" TargetMode="External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presentations.ai/" TargetMode="External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9.pn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presentations.ai/" TargetMode="External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0.pn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presentations.ai/" TargetMode="External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presentations.ai/" TargetMode="External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presentations.ai/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presentations.ai/" TargetMode="External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5.png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presentations.ai/" TargetMode="External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presentations.ai/" TargetMode="External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presentations.ai/" TargetMode="External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presentations.ai/" TargetMode="Externa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presentations.ai/" TargetMode="Externa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presentations.ai/" TargetMode="External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presentations.ai/" TargetMode="External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presentations.ai/" TargetMode="External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presentations.ai/" TargetMode="External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presentations.ai/" TargetMode="External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8128000" cy="4572000"/>
            <a:chOff x="0" y="0"/>
            <a:chExt cx="8128000" cy="4572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8128000" cy="4572000"/>
            </a:xfrm>
            <a:prstGeom prst="rect">
              <a:avLst/>
            </a:prstGeom>
          </p:spPr>
        </p:pic>
        <p:pic>
          <p:nvPicPr>
            <p:cNvPr id="4" name="object 4">
              <a:hlinkClick r:id="rId3"/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20929" y="4199466"/>
              <a:ext cx="1337729" cy="2032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8128000" cy="4572000"/>
            <a:chOff x="0" y="0"/>
            <a:chExt cx="8128000" cy="4572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8128000" cy="4572000"/>
            </a:xfrm>
            <a:prstGeom prst="rect">
              <a:avLst/>
            </a:prstGeom>
          </p:spPr>
        </p:pic>
        <p:pic>
          <p:nvPicPr>
            <p:cNvPr id="4" name="object 4">
              <a:hlinkClick r:id="rId3"/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20929" y="4199466"/>
              <a:ext cx="1337729" cy="2032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8128000" cy="4572000"/>
            <a:chOff x="0" y="0"/>
            <a:chExt cx="8128000" cy="4572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8128000" cy="4572000"/>
            </a:xfrm>
            <a:prstGeom prst="rect">
              <a:avLst/>
            </a:prstGeom>
          </p:spPr>
        </p:pic>
        <p:pic>
          <p:nvPicPr>
            <p:cNvPr id="4" name="object 4">
              <a:hlinkClick r:id="rId3"/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20929" y="4199466"/>
              <a:ext cx="1337729" cy="2032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8128000" cy="4572000"/>
            <a:chOff x="0" y="0"/>
            <a:chExt cx="8128000" cy="4572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8128000" cy="4572000"/>
            </a:xfrm>
            <a:prstGeom prst="rect">
              <a:avLst/>
            </a:prstGeom>
          </p:spPr>
        </p:pic>
        <p:pic>
          <p:nvPicPr>
            <p:cNvPr id="4" name="object 4">
              <a:hlinkClick r:id="rId3"/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20929" y="4199466"/>
              <a:ext cx="1337729" cy="2032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0800" y="76200"/>
            <a:ext cx="8128000" cy="4572000"/>
            <a:chOff x="0" y="0"/>
            <a:chExt cx="8128000" cy="4572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8128000" cy="4572000"/>
            </a:xfrm>
            <a:prstGeom prst="rect">
              <a:avLst/>
            </a:prstGeom>
          </p:spPr>
        </p:pic>
        <p:pic>
          <p:nvPicPr>
            <p:cNvPr id="4" name="object 4">
              <a:hlinkClick r:id="rId3"/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20929" y="4199466"/>
              <a:ext cx="1337729" cy="203200"/>
            </a:xfrm>
            <a:prstGeom prst="rect">
              <a:avLst/>
            </a:prstGeom>
          </p:spPr>
        </p:pic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10367EB6-0FEA-6F54-0FF0-CCC21B8A3C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7729" y="1143000"/>
            <a:ext cx="5334000" cy="2862147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8128000" cy="4572000"/>
            <a:chOff x="0" y="0"/>
            <a:chExt cx="8128000" cy="4572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8128000" cy="4572000"/>
            </a:xfrm>
            <a:prstGeom prst="rect">
              <a:avLst/>
            </a:prstGeom>
          </p:spPr>
        </p:pic>
        <p:pic>
          <p:nvPicPr>
            <p:cNvPr id="4" name="object 4">
              <a:hlinkClick r:id="rId3"/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20929" y="4199466"/>
              <a:ext cx="1337729" cy="2032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8128000" cy="4572000"/>
            <a:chOff x="0" y="0"/>
            <a:chExt cx="8128000" cy="4572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8128000" cy="4572000"/>
            </a:xfrm>
            <a:prstGeom prst="rect">
              <a:avLst/>
            </a:prstGeom>
          </p:spPr>
        </p:pic>
        <p:pic>
          <p:nvPicPr>
            <p:cNvPr id="4" name="object 4">
              <a:hlinkClick r:id="rId3"/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20929" y="4199466"/>
              <a:ext cx="1337729" cy="2032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8128000" cy="4572000"/>
            <a:chOff x="0" y="0"/>
            <a:chExt cx="8128000" cy="4572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8128000" cy="4572000"/>
            </a:xfrm>
            <a:prstGeom prst="rect">
              <a:avLst/>
            </a:prstGeom>
          </p:spPr>
        </p:pic>
        <p:pic>
          <p:nvPicPr>
            <p:cNvPr id="4" name="object 4">
              <a:hlinkClick r:id="rId3"/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20929" y="4199466"/>
              <a:ext cx="1337729" cy="203200"/>
            </a:xfrm>
            <a:prstGeom prst="rect">
              <a:avLst/>
            </a:prstGeom>
          </p:spPr>
        </p:pic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8222B003-7673-4BBA-9FD8-DAEADBDC6FA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00" y="1090204"/>
            <a:ext cx="7467600" cy="3132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8128000" cy="4572000"/>
            <a:chOff x="0" y="0"/>
            <a:chExt cx="8128000" cy="4572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8128000" cy="4572000"/>
            </a:xfrm>
            <a:prstGeom prst="rect">
              <a:avLst/>
            </a:prstGeom>
          </p:spPr>
        </p:pic>
        <p:pic>
          <p:nvPicPr>
            <p:cNvPr id="4" name="object 4">
              <a:hlinkClick r:id="rId3"/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20929" y="4199466"/>
              <a:ext cx="1337729" cy="203200"/>
            </a:xfrm>
            <a:prstGeom prst="rect">
              <a:avLst/>
            </a:prstGeom>
          </p:spPr>
        </p:pic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D44A0A70-B85B-891C-87B6-14C8EE06ED9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193" y="1069782"/>
            <a:ext cx="7467608" cy="3132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8128000" cy="4572000"/>
            <a:chOff x="0" y="0"/>
            <a:chExt cx="8128000" cy="4572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8128000" cy="4572000"/>
            </a:xfrm>
            <a:prstGeom prst="rect">
              <a:avLst/>
            </a:prstGeom>
          </p:spPr>
        </p:pic>
        <p:pic>
          <p:nvPicPr>
            <p:cNvPr id="4" name="object 4">
              <a:hlinkClick r:id="rId3"/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20929" y="4199466"/>
              <a:ext cx="1337729" cy="2032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8128000" cy="4572000"/>
            <a:chOff x="0" y="0"/>
            <a:chExt cx="8128000" cy="4572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8128000" cy="4572000"/>
            </a:xfrm>
            <a:prstGeom prst="rect">
              <a:avLst/>
            </a:prstGeom>
          </p:spPr>
        </p:pic>
        <p:pic>
          <p:nvPicPr>
            <p:cNvPr id="4" name="object 4">
              <a:hlinkClick r:id="rId3"/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20929" y="4199466"/>
              <a:ext cx="1337729" cy="203200"/>
            </a:xfrm>
            <a:prstGeom prst="rect">
              <a:avLst/>
            </a:prstGeom>
          </p:spPr>
        </p:pic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DFAFB588-C66E-05F2-C352-F8D0609E0C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4200" y="903623"/>
            <a:ext cx="4140000" cy="325588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8128000" cy="4572000"/>
            <a:chOff x="0" y="0"/>
            <a:chExt cx="8128000" cy="4572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8128000" cy="4572000"/>
            </a:xfrm>
            <a:prstGeom prst="rect">
              <a:avLst/>
            </a:prstGeom>
          </p:spPr>
        </p:pic>
        <p:pic>
          <p:nvPicPr>
            <p:cNvPr id="4" name="object 4">
              <a:hlinkClick r:id="rId3"/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20929" y="4199466"/>
              <a:ext cx="1337729" cy="2032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8128000" cy="4572000"/>
            <a:chOff x="0" y="0"/>
            <a:chExt cx="8128000" cy="4572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8128000" cy="4572000"/>
            </a:xfrm>
            <a:prstGeom prst="rect">
              <a:avLst/>
            </a:prstGeom>
          </p:spPr>
        </p:pic>
        <p:pic>
          <p:nvPicPr>
            <p:cNvPr id="4" name="object 4">
              <a:hlinkClick r:id="rId3"/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20929" y="4199466"/>
              <a:ext cx="1337729" cy="203200"/>
            </a:xfrm>
            <a:prstGeom prst="rect">
              <a:avLst/>
            </a:prstGeom>
          </p:spPr>
        </p:pic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D7173264-2C29-7726-9585-2BB249C70B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38" b="810"/>
          <a:stretch/>
        </p:blipFill>
        <p:spPr>
          <a:xfrm>
            <a:off x="2052783" y="914400"/>
            <a:ext cx="4297218" cy="3488266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8128000" cy="4572000"/>
            <a:chOff x="0" y="0"/>
            <a:chExt cx="8128000" cy="4572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8128000" cy="4572000"/>
            </a:xfrm>
            <a:prstGeom prst="rect">
              <a:avLst/>
            </a:prstGeom>
          </p:spPr>
        </p:pic>
        <p:pic>
          <p:nvPicPr>
            <p:cNvPr id="4" name="object 4">
              <a:hlinkClick r:id="rId3"/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20929" y="4199466"/>
              <a:ext cx="1337729" cy="2032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8128000" cy="4572000"/>
            <a:chOff x="0" y="0"/>
            <a:chExt cx="8128000" cy="4572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8128000" cy="4572000"/>
            </a:xfrm>
            <a:prstGeom prst="rect">
              <a:avLst/>
            </a:prstGeom>
          </p:spPr>
        </p:pic>
        <p:pic>
          <p:nvPicPr>
            <p:cNvPr id="4" name="object 4">
              <a:hlinkClick r:id="rId3"/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20929" y="4199466"/>
              <a:ext cx="1337729" cy="2032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8128000" cy="4572000"/>
            <a:chOff x="0" y="0"/>
            <a:chExt cx="8128000" cy="4572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8128000" cy="4572000"/>
            </a:xfrm>
            <a:prstGeom prst="rect">
              <a:avLst/>
            </a:prstGeom>
          </p:spPr>
        </p:pic>
        <p:pic>
          <p:nvPicPr>
            <p:cNvPr id="4" name="object 4">
              <a:hlinkClick r:id="rId3"/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20929" y="4199466"/>
              <a:ext cx="1337729" cy="2032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8128000" cy="4572000"/>
            <a:chOff x="0" y="0"/>
            <a:chExt cx="8128000" cy="4572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8128000" cy="4572000"/>
            </a:xfrm>
            <a:prstGeom prst="rect">
              <a:avLst/>
            </a:prstGeom>
          </p:spPr>
        </p:pic>
        <p:pic>
          <p:nvPicPr>
            <p:cNvPr id="4" name="object 4">
              <a:hlinkClick r:id="rId3"/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20929" y="4199466"/>
              <a:ext cx="1337729" cy="2032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8128000" cy="4572000"/>
            <a:chOff x="0" y="0"/>
            <a:chExt cx="8128000" cy="4572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8128000" cy="4572000"/>
            </a:xfrm>
            <a:prstGeom prst="rect">
              <a:avLst/>
            </a:prstGeom>
          </p:spPr>
        </p:pic>
        <p:pic>
          <p:nvPicPr>
            <p:cNvPr id="4" name="object 4">
              <a:hlinkClick r:id="rId3"/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20929" y="4199466"/>
              <a:ext cx="1337729" cy="2032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8128000" cy="4572000"/>
            <a:chOff x="0" y="0"/>
            <a:chExt cx="8128000" cy="4572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8128000" cy="4572000"/>
            </a:xfrm>
            <a:prstGeom prst="rect">
              <a:avLst/>
            </a:prstGeom>
          </p:spPr>
        </p:pic>
        <p:pic>
          <p:nvPicPr>
            <p:cNvPr id="4" name="object 4">
              <a:hlinkClick r:id="rId3"/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20929" y="4199466"/>
              <a:ext cx="1337729" cy="2032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8128000" cy="4572000"/>
            <a:chOff x="0" y="0"/>
            <a:chExt cx="8128000" cy="4572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8128000" cy="4572000"/>
            </a:xfrm>
            <a:prstGeom prst="rect">
              <a:avLst/>
            </a:prstGeom>
          </p:spPr>
        </p:pic>
        <p:pic>
          <p:nvPicPr>
            <p:cNvPr id="4" name="object 4">
              <a:hlinkClick r:id="rId3"/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20929" y="4199466"/>
              <a:ext cx="1337729" cy="2032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0800" y="0"/>
            <a:ext cx="8128000" cy="4572000"/>
            <a:chOff x="0" y="0"/>
            <a:chExt cx="8128000" cy="4572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8128000" cy="4572000"/>
            </a:xfrm>
            <a:prstGeom prst="rect">
              <a:avLst/>
            </a:prstGeom>
          </p:spPr>
        </p:pic>
        <p:pic>
          <p:nvPicPr>
            <p:cNvPr id="4" name="object 4">
              <a:hlinkClick r:id="rId3"/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20929" y="4199466"/>
              <a:ext cx="1337729" cy="2032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8128000" cy="4572000"/>
            <a:chOff x="0" y="0"/>
            <a:chExt cx="8128000" cy="4572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8128000" cy="4572000"/>
            </a:xfrm>
            <a:prstGeom prst="rect">
              <a:avLst/>
            </a:prstGeom>
          </p:spPr>
        </p:pic>
        <p:pic>
          <p:nvPicPr>
            <p:cNvPr id="4" name="object 4">
              <a:hlinkClick r:id="rId3"/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20929" y="4199466"/>
              <a:ext cx="1337729" cy="2032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8128000" cy="4572000"/>
            <a:chOff x="0" y="0"/>
            <a:chExt cx="8128000" cy="4572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8128000" cy="4572000"/>
            </a:xfrm>
            <a:prstGeom prst="rect">
              <a:avLst/>
            </a:prstGeom>
          </p:spPr>
        </p:pic>
        <p:pic>
          <p:nvPicPr>
            <p:cNvPr id="4" name="object 4">
              <a:hlinkClick r:id="rId3"/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20929" y="4199466"/>
              <a:ext cx="1337729" cy="2032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</TotalTime>
  <Words>0</Words>
  <Application>Microsoft Office PowerPoint</Application>
  <PresentationFormat>Custom</PresentationFormat>
  <Paragraphs>0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5" baseType="lpstr"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s.v. gautham</cp:lastModifiedBy>
  <cp:revision>1</cp:revision>
  <dcterms:created xsi:type="dcterms:W3CDTF">2024-12-23T16:04:23Z</dcterms:created>
  <dcterms:modified xsi:type="dcterms:W3CDTF">2024-12-23T16:16:03Z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2024-12-23T00:00:00Z</vt:filetime>
  </property>
  <property fmtid="{D5CDD505-2E9C-101B-9397-08002B2CF9AE}" pid="3" name="LastSaved">
    <vt:filetime>2024-12-23T00:00:00Z</vt:filetime>
  </property>
  <property fmtid="{D5CDD505-2E9C-101B-9397-08002B2CF9AE}" pid="4" name="Producer">
    <vt:lpwstr>3-Heights(TM) PDF Security Shell 4.8.25.2 (http://www.pdf-tools.com)</vt:lpwstr>
  </property>
</Properties>
</file>